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8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11A3-A25D-46C7-BDA7-CCC69065FC8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A228-C4A7-4B2F-9EA9-D7310F2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5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11A3-A25D-46C7-BDA7-CCC69065FC8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A228-C4A7-4B2F-9EA9-D7310F2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2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11A3-A25D-46C7-BDA7-CCC69065FC8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A228-C4A7-4B2F-9EA9-D7310F2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6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11A3-A25D-46C7-BDA7-CCC69065FC8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A228-C4A7-4B2F-9EA9-D7310F2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4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11A3-A25D-46C7-BDA7-CCC69065FC8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A228-C4A7-4B2F-9EA9-D7310F2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0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11A3-A25D-46C7-BDA7-CCC69065FC8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A228-C4A7-4B2F-9EA9-D7310F2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7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11A3-A25D-46C7-BDA7-CCC69065FC8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A228-C4A7-4B2F-9EA9-D7310F2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4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11A3-A25D-46C7-BDA7-CCC69065FC8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A228-C4A7-4B2F-9EA9-D7310F2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9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11A3-A25D-46C7-BDA7-CCC69065FC8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A228-C4A7-4B2F-9EA9-D7310F2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2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11A3-A25D-46C7-BDA7-CCC69065FC8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A228-C4A7-4B2F-9EA9-D7310F2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1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11A3-A25D-46C7-BDA7-CCC69065FC8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A228-C4A7-4B2F-9EA9-D7310F2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3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B11A3-A25D-46C7-BDA7-CCC69065FC8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2A228-C4A7-4B2F-9EA9-D7310F2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7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325431"/>
              </p:ext>
            </p:extLst>
          </p:nvPr>
        </p:nvGraphicFramePr>
        <p:xfrm>
          <a:off x="1352182" y="1489576"/>
          <a:ext cx="5486400" cy="2064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812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06.300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Ministry  Approval: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407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Congregational Life 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506.200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Ministry  Approval: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407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506.000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Ministry  Approval: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40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Worship 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501.700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Ministry  Approval: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407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Property Ministry 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506.500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Ministry  Approval: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407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Mission 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506.400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Ministry</a:t>
                      </a:r>
                      <a:r>
                        <a:rPr lang="en-US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Approval: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407"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412" y="1607150"/>
            <a:ext cx="1150620" cy="194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MINISTRY EXPENSE</a:t>
            </a:r>
          </a:p>
          <a:p>
            <a:pPr algn="ctr"/>
            <a:endParaRPr lang="en-US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If this is an expense that should get charged to a certain ministry, someone from that ministry will need to approve the charge.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480047"/>
              </p:ext>
            </p:extLst>
          </p:nvPr>
        </p:nvGraphicFramePr>
        <p:xfrm>
          <a:off x="121920" y="3655991"/>
          <a:ext cx="8719038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9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9696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502.001 Food Shelf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501.701 Pulpit Supply (Worship)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52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502.200 Our Neighbors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500.303 Postage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252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502.300 Grace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506.505 Cleaning/Maintenance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252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502.400 ERC Refugee/Asylum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500.304 Printing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252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501.800 ELCA Benevolence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506.506 Snow Plowing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252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506.501 City RF 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506.504 Insurance &amp; 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252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506.501 St. Croix</a:t>
                      </a:r>
                      <a:r>
                        <a:rPr lang="en-US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Gas</a:t>
                      </a:r>
                      <a:endParaRPr 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505.100 Relocation 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408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500.301 Phone/Internet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501.555 Faith Adventures Snack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408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500.300 Office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500.903 Donut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408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506.010 Youth Ministries </a:t>
                      </a: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(Education)</a:t>
                      </a:r>
                      <a:endParaRPr 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273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034974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239000" y="6650474"/>
            <a:ext cx="1828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Revised 6/1/17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307920"/>
              </p:ext>
            </p:extLst>
          </p:nvPr>
        </p:nvGraphicFramePr>
        <p:xfrm>
          <a:off x="121920" y="160021"/>
          <a:ext cx="6705600" cy="1126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36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8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604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Date:                                                                      Requested by: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57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Payee: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________________________________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______________________________________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Invoice/Description:  ___________________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____________________________________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129222"/>
              </p:ext>
            </p:extLst>
          </p:nvPr>
        </p:nvGraphicFramePr>
        <p:xfrm>
          <a:off x="7046742" y="749290"/>
          <a:ext cx="1861038" cy="2074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1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27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 #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Debit Purchase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EFT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2548075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002780" y="118348"/>
            <a:ext cx="1905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Payment/Check Request</a:t>
            </a:r>
          </a:p>
          <a:p>
            <a:pPr algn="ctr"/>
            <a:endParaRPr lang="en-US" sz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304800" y="1489577"/>
            <a:ext cx="1143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52400" y="3587174"/>
            <a:ext cx="1143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217664" y="4410670"/>
            <a:ext cx="1440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Entered to Church Windows on</a:t>
            </a:r>
          </a:p>
          <a:p>
            <a:pPr algn="ctr"/>
            <a:endParaRPr lang="en-US" sz="1000" dirty="0"/>
          </a:p>
          <a:p>
            <a:pPr algn="ctr"/>
            <a:r>
              <a:rPr lang="en-US" sz="1200" dirty="0"/>
              <a:t> _______________</a:t>
            </a:r>
          </a:p>
        </p:txBody>
      </p:sp>
      <p:sp>
        <p:nvSpPr>
          <p:cNvPr id="4" name="Rectangle 3"/>
          <p:cNvSpPr/>
          <p:nvPr/>
        </p:nvSpPr>
        <p:spPr>
          <a:xfrm>
            <a:off x="6976110" y="4521368"/>
            <a:ext cx="297180" cy="30480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39940" y="2394871"/>
            <a:ext cx="266700" cy="253663"/>
          </a:xfrm>
          <a:prstGeom prst="rect">
            <a:avLst/>
          </a:prstGeom>
          <a:noFill/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139940" y="1948977"/>
            <a:ext cx="266700" cy="253663"/>
          </a:xfrm>
          <a:prstGeom prst="rect">
            <a:avLst/>
          </a:prstGeom>
          <a:noFill/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0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3797</TotalTime>
  <Words>195</Words>
  <Application>Microsoft Office PowerPoint</Application>
  <PresentationFormat>On-screen Show (4:3)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bradleypitzen@sbcglobal.net</dc:creator>
  <cp:lastModifiedBy>Rodewald, Jeff</cp:lastModifiedBy>
  <cp:revision>68</cp:revision>
  <cp:lastPrinted>2018-02-01T02:15:15Z</cp:lastPrinted>
  <dcterms:created xsi:type="dcterms:W3CDTF">2017-01-07T10:59:24Z</dcterms:created>
  <dcterms:modified xsi:type="dcterms:W3CDTF">2018-02-21T20:19:42Z</dcterms:modified>
</cp:coreProperties>
</file>